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9" r:id="rId3"/>
    <p:sldId id="262" r:id="rId4"/>
    <p:sldId id="258" r:id="rId5"/>
    <p:sldId id="260" r:id="rId6"/>
    <p:sldId id="261" r:id="rId7"/>
  </p:sldIdLst>
  <p:sldSz cx="9906000" cy="6858000" type="A4"/>
  <p:notesSz cx="6888163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18B91-40BB-450B-829A-C6B966142B84}" v="5" dt="2022-10-25T13:06:09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16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大西 貴都" userId="56d729f7e3302db0" providerId="LiveId" clId="{40F18B91-40BB-450B-829A-C6B966142B84}"/>
    <pc:docChg chg="custSel addSld modSld">
      <pc:chgData name="大西 貴都" userId="56d729f7e3302db0" providerId="LiveId" clId="{40F18B91-40BB-450B-829A-C6B966142B84}" dt="2022-10-25T13:06:10.766" v="39" actId="1076"/>
      <pc:docMkLst>
        <pc:docMk/>
      </pc:docMkLst>
      <pc:sldChg chg="addSp modSp mod">
        <pc:chgData name="大西 貴都" userId="56d729f7e3302db0" providerId="LiveId" clId="{40F18B91-40BB-450B-829A-C6B966142B84}" dt="2022-10-25T13:04:39.221" v="16" actId="1076"/>
        <pc:sldMkLst>
          <pc:docMk/>
          <pc:sldMk cId="1736704056" sldId="258"/>
        </pc:sldMkLst>
        <pc:graphicFrameChg chg="mod">
          <ac:chgData name="大西 貴都" userId="56d729f7e3302db0" providerId="LiveId" clId="{40F18B91-40BB-450B-829A-C6B966142B84}" dt="2022-10-25T13:04:31.147" v="12" actId="1076"/>
          <ac:graphicFrameMkLst>
            <pc:docMk/>
            <pc:sldMk cId="1736704056" sldId="258"/>
            <ac:graphicFrameMk id="70" creationId="{9E79A92F-7EDB-60E0-7E2F-F87A52190C8D}"/>
          </ac:graphicFrameMkLst>
        </pc:graphicFrameChg>
        <pc:graphicFrameChg chg="mod">
          <ac:chgData name="大西 貴都" userId="56d729f7e3302db0" providerId="LiveId" clId="{40F18B91-40BB-450B-829A-C6B966142B84}" dt="2022-10-25T13:04:31.147" v="12" actId="1076"/>
          <ac:graphicFrameMkLst>
            <pc:docMk/>
            <pc:sldMk cId="1736704056" sldId="258"/>
            <ac:graphicFrameMk id="71" creationId="{7CF85A27-D4C0-C21E-5A62-8B1F886F93C3}"/>
          </ac:graphicFrameMkLst>
        </pc:graphicFrameChg>
        <pc:picChg chg="mod modCrop">
          <ac:chgData name="大西 貴都" userId="56d729f7e3302db0" providerId="LiveId" clId="{40F18B91-40BB-450B-829A-C6B966142B84}" dt="2022-10-25T12:50:12.499" v="3" actId="1076"/>
          <ac:picMkLst>
            <pc:docMk/>
            <pc:sldMk cId="1736704056" sldId="258"/>
            <ac:picMk id="72" creationId="{774999F7-2848-0819-4A9C-E6F2A2418FE0}"/>
          </ac:picMkLst>
        </pc:picChg>
        <pc:picChg chg="add mod">
          <ac:chgData name="大西 貴都" userId="56d729f7e3302db0" providerId="LiveId" clId="{40F18B91-40BB-450B-829A-C6B966142B84}" dt="2022-10-25T13:04:39.221" v="16" actId="1076"/>
          <ac:picMkLst>
            <pc:docMk/>
            <pc:sldMk cId="1736704056" sldId="258"/>
            <ac:picMk id="74" creationId="{9C860522-F54F-2020-6350-8406D1C5C17B}"/>
          </ac:picMkLst>
        </pc:picChg>
      </pc:sldChg>
      <pc:sldChg chg="addSp new">
        <pc:chgData name="大西 貴都" userId="56d729f7e3302db0" providerId="LiveId" clId="{40F18B91-40BB-450B-829A-C6B966142B84}" dt="2022-10-25T12:52:47.632" v="5"/>
        <pc:sldMkLst>
          <pc:docMk/>
          <pc:sldMk cId="3322531013" sldId="259"/>
        </pc:sldMkLst>
        <pc:picChg chg="add">
          <ac:chgData name="大西 貴都" userId="56d729f7e3302db0" providerId="LiveId" clId="{40F18B91-40BB-450B-829A-C6B966142B84}" dt="2022-10-25T12:52:47.632" v="5"/>
          <ac:picMkLst>
            <pc:docMk/>
            <pc:sldMk cId="3322531013" sldId="259"/>
            <ac:picMk id="2" creationId="{CC78CDCC-FB76-3E3E-4505-B3E4CAE000AD}"/>
          </ac:picMkLst>
        </pc:picChg>
      </pc:sldChg>
      <pc:sldChg chg="addSp delSp modSp new mod">
        <pc:chgData name="大西 貴都" userId="56d729f7e3302db0" providerId="LiveId" clId="{40F18B91-40BB-450B-829A-C6B966142B84}" dt="2022-10-25T13:06:05.319" v="36" actId="21"/>
        <pc:sldMkLst>
          <pc:docMk/>
          <pc:sldMk cId="2126863469" sldId="260"/>
        </pc:sldMkLst>
        <pc:picChg chg="add mod">
          <ac:chgData name="大西 貴都" userId="56d729f7e3302db0" providerId="LiveId" clId="{40F18B91-40BB-450B-829A-C6B966142B84}" dt="2022-10-25T13:05:43.874" v="33" actId="1076"/>
          <ac:picMkLst>
            <pc:docMk/>
            <pc:sldMk cId="2126863469" sldId="260"/>
            <ac:picMk id="3" creationId="{99B9F9E3-3635-A646-5D64-DAC140B18130}"/>
          </ac:picMkLst>
        </pc:picChg>
        <pc:picChg chg="add mod">
          <ac:chgData name="大西 貴都" userId="56d729f7e3302db0" providerId="LiveId" clId="{40F18B91-40BB-450B-829A-C6B966142B84}" dt="2022-10-25T13:05:13.519" v="26" actId="14100"/>
          <ac:picMkLst>
            <pc:docMk/>
            <pc:sldMk cId="2126863469" sldId="260"/>
            <ac:picMk id="4" creationId="{1F4A2930-996A-7ED4-AA98-4B2532871365}"/>
          </ac:picMkLst>
        </pc:picChg>
        <pc:picChg chg="add mod">
          <ac:chgData name="大西 貴都" userId="56d729f7e3302db0" providerId="LiveId" clId="{40F18B91-40BB-450B-829A-C6B966142B84}" dt="2022-10-25T13:05:39.705" v="32" actId="1076"/>
          <ac:picMkLst>
            <pc:docMk/>
            <pc:sldMk cId="2126863469" sldId="260"/>
            <ac:picMk id="5" creationId="{59D1502E-F8C0-3078-49B2-C11702115F6F}"/>
          </ac:picMkLst>
        </pc:picChg>
        <pc:picChg chg="add del mod">
          <ac:chgData name="大西 貴都" userId="56d729f7e3302db0" providerId="LiveId" clId="{40F18B91-40BB-450B-829A-C6B966142B84}" dt="2022-10-25T13:06:05.319" v="36" actId="21"/>
          <ac:picMkLst>
            <pc:docMk/>
            <pc:sldMk cId="2126863469" sldId="260"/>
            <ac:picMk id="6" creationId="{85A31F44-B36E-DEC3-E6D2-2300FA20BF43}"/>
          </ac:picMkLst>
        </pc:picChg>
      </pc:sldChg>
      <pc:sldChg chg="addSp modSp new mod">
        <pc:chgData name="大西 貴都" userId="56d729f7e3302db0" providerId="LiveId" clId="{40F18B91-40BB-450B-829A-C6B966142B84}" dt="2022-10-25T13:06:10.766" v="39" actId="1076"/>
        <pc:sldMkLst>
          <pc:docMk/>
          <pc:sldMk cId="3666548699" sldId="261"/>
        </pc:sldMkLst>
        <pc:picChg chg="add mod">
          <ac:chgData name="大西 貴都" userId="56d729f7e3302db0" providerId="LiveId" clId="{40F18B91-40BB-450B-829A-C6B966142B84}" dt="2022-10-25T13:06:10.766" v="39" actId="1076"/>
          <ac:picMkLst>
            <pc:docMk/>
            <pc:sldMk cId="3666548699" sldId="261"/>
            <ac:picMk id="2" creationId="{8B45CE7B-DAD6-ECDA-3B3F-0BD926F36D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0A792140-9037-4801-9410-45FF6E8D7260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1252538"/>
            <a:ext cx="4884737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0B0E4AF-DC39-4B08-9029-33332412A7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98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30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317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56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19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910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272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523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47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69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69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692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FD63-E5E5-46E9-A70A-62828CFE1433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34FC3-147E-4367-8FFB-65D179D5DD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97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F23CE14-94E6-4F93-243A-5E9AA387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9" y="0"/>
            <a:ext cx="8852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BD57A78-C0A9-6800-BFBC-596F67AB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59" y="0"/>
            <a:ext cx="8852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1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896F516-ED99-3A1D-FE39-BC377D44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5"/>
            <a:ext cx="9906000" cy="683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4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73721F1F-0FDC-9A05-7434-D2D98AF63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24235"/>
              </p:ext>
            </p:extLst>
          </p:nvPr>
        </p:nvGraphicFramePr>
        <p:xfrm>
          <a:off x="181296" y="163002"/>
          <a:ext cx="3074343" cy="4644150"/>
        </p:xfrm>
        <a:graphic>
          <a:graphicData uri="http://schemas.openxmlformats.org/drawingml/2006/table">
            <a:tbl>
              <a:tblPr/>
              <a:tblGrid>
                <a:gridCol w="320461">
                  <a:extLst>
                    <a:ext uri="{9D8B030D-6E8A-4147-A177-3AD203B41FA5}">
                      <a16:colId xmlns:a16="http://schemas.microsoft.com/office/drawing/2014/main" val="1218016849"/>
                    </a:ext>
                  </a:extLst>
                </a:gridCol>
                <a:gridCol w="312645">
                  <a:extLst>
                    <a:ext uri="{9D8B030D-6E8A-4147-A177-3AD203B41FA5}">
                      <a16:colId xmlns:a16="http://schemas.microsoft.com/office/drawing/2014/main" val="2077880052"/>
                    </a:ext>
                  </a:extLst>
                </a:gridCol>
                <a:gridCol w="175863">
                  <a:extLst>
                    <a:ext uri="{9D8B030D-6E8A-4147-A177-3AD203B41FA5}">
                      <a16:colId xmlns:a16="http://schemas.microsoft.com/office/drawing/2014/main" val="636963325"/>
                    </a:ext>
                  </a:extLst>
                </a:gridCol>
                <a:gridCol w="175863">
                  <a:extLst>
                    <a:ext uri="{9D8B030D-6E8A-4147-A177-3AD203B41FA5}">
                      <a16:colId xmlns:a16="http://schemas.microsoft.com/office/drawing/2014/main" val="1618592296"/>
                    </a:ext>
                  </a:extLst>
                </a:gridCol>
                <a:gridCol w="273564">
                  <a:extLst>
                    <a:ext uri="{9D8B030D-6E8A-4147-A177-3AD203B41FA5}">
                      <a16:colId xmlns:a16="http://schemas.microsoft.com/office/drawing/2014/main" val="622160410"/>
                    </a:ext>
                  </a:extLst>
                </a:gridCol>
                <a:gridCol w="273564">
                  <a:extLst>
                    <a:ext uri="{9D8B030D-6E8A-4147-A177-3AD203B41FA5}">
                      <a16:colId xmlns:a16="http://schemas.microsoft.com/office/drawing/2014/main" val="2824739150"/>
                    </a:ext>
                  </a:extLst>
                </a:gridCol>
                <a:gridCol w="323066">
                  <a:extLst>
                    <a:ext uri="{9D8B030D-6E8A-4147-A177-3AD203B41FA5}">
                      <a16:colId xmlns:a16="http://schemas.microsoft.com/office/drawing/2014/main" val="2969119444"/>
                    </a:ext>
                  </a:extLst>
                </a:gridCol>
                <a:gridCol w="312645">
                  <a:extLst>
                    <a:ext uri="{9D8B030D-6E8A-4147-A177-3AD203B41FA5}">
                      <a16:colId xmlns:a16="http://schemas.microsoft.com/office/drawing/2014/main" val="3862635381"/>
                    </a:ext>
                  </a:extLst>
                </a:gridCol>
                <a:gridCol w="177166">
                  <a:extLst>
                    <a:ext uri="{9D8B030D-6E8A-4147-A177-3AD203B41FA5}">
                      <a16:colId xmlns:a16="http://schemas.microsoft.com/office/drawing/2014/main" val="3149370983"/>
                    </a:ext>
                  </a:extLst>
                </a:gridCol>
                <a:gridCol w="177166">
                  <a:extLst>
                    <a:ext uri="{9D8B030D-6E8A-4147-A177-3AD203B41FA5}">
                      <a16:colId xmlns:a16="http://schemas.microsoft.com/office/drawing/2014/main" val="2431001404"/>
                    </a:ext>
                  </a:extLst>
                </a:gridCol>
                <a:gridCol w="276170">
                  <a:extLst>
                    <a:ext uri="{9D8B030D-6E8A-4147-A177-3AD203B41FA5}">
                      <a16:colId xmlns:a16="http://schemas.microsoft.com/office/drawing/2014/main" val="1250070767"/>
                    </a:ext>
                  </a:extLst>
                </a:gridCol>
                <a:gridCol w="276170">
                  <a:extLst>
                    <a:ext uri="{9D8B030D-6E8A-4147-A177-3AD203B41FA5}">
                      <a16:colId xmlns:a16="http://schemas.microsoft.com/office/drawing/2014/main" val="489684906"/>
                    </a:ext>
                  </a:extLst>
                </a:gridCol>
              </a:tblGrid>
              <a:tr h="103603">
                <a:tc rowSpan="2" gridSpan="6"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時の各地の天気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台北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412805"/>
                  </a:ext>
                </a:extLst>
              </a:tr>
              <a:tr h="103603">
                <a:tc gridSpan="6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恒春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5544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地名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風向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風力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天気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気圧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気温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長春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94324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石垣島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北京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26929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那覇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大連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69262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南大東島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青島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23482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名瀬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上海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00844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鹿児島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武漢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11162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福江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アモイ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41038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厳原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香港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03236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足摺岬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バスコ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08314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室戸岬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マニラ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5740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松山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父島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08347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浜田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b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南鳥島</a:t>
                      </a:r>
                    </a:p>
                  </a:txBody>
                  <a:tcPr marL="3895" marR="3895" marT="389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60596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西郷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富士山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8418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大阪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70160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潮岬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55567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八丈島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003322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大島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6936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御前崎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50938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銚子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45064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前橋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9188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小名浜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731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輪島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5362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相川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3658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仙台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4991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宮古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89268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秋田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47222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函館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286843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浦川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11625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根室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48451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稚内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88285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ポロナイスク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62660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セベロクリリスク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303167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ハバロフスク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1431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2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ルドナヤプリスタニ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48734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ウラジオストク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81388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ソウル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2285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ウルルン島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809419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プサン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235921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モッポ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613124"/>
                  </a:ext>
                </a:extLst>
              </a:tr>
              <a:tr h="103603">
                <a:tc>
                  <a:txBody>
                    <a:bodyPr/>
                    <a:lstStyle/>
                    <a:p>
                      <a:pPr algn="dist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チェジュ島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3895" marR="3895" marT="38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825110"/>
                  </a:ext>
                </a:extLst>
              </a:tr>
            </a:tbl>
          </a:graphicData>
        </a:graphic>
      </p:graphicFrame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226DDF2-B923-5E4B-6A03-2BDC66229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31743"/>
              </p:ext>
            </p:extLst>
          </p:nvPr>
        </p:nvGraphicFramePr>
        <p:xfrm>
          <a:off x="1718468" y="1828800"/>
          <a:ext cx="1537172" cy="2978352"/>
        </p:xfrm>
        <a:graphic>
          <a:graphicData uri="http://schemas.openxmlformats.org/drawingml/2006/table">
            <a:tbl>
              <a:tblPr/>
              <a:tblGrid>
                <a:gridCol w="262732">
                  <a:extLst>
                    <a:ext uri="{9D8B030D-6E8A-4147-A177-3AD203B41FA5}">
                      <a16:colId xmlns:a16="http://schemas.microsoft.com/office/drawing/2014/main" val="2156643043"/>
                    </a:ext>
                  </a:extLst>
                </a:gridCol>
                <a:gridCol w="333315">
                  <a:extLst>
                    <a:ext uri="{9D8B030D-6E8A-4147-A177-3AD203B41FA5}">
                      <a16:colId xmlns:a16="http://schemas.microsoft.com/office/drawing/2014/main" val="4105787293"/>
                    </a:ext>
                  </a:extLst>
                </a:gridCol>
                <a:gridCol w="313708">
                  <a:extLst>
                    <a:ext uri="{9D8B030D-6E8A-4147-A177-3AD203B41FA5}">
                      <a16:colId xmlns:a16="http://schemas.microsoft.com/office/drawing/2014/main" val="2973516989"/>
                    </a:ext>
                  </a:extLst>
                </a:gridCol>
                <a:gridCol w="176461">
                  <a:extLst>
                    <a:ext uri="{9D8B030D-6E8A-4147-A177-3AD203B41FA5}">
                      <a16:colId xmlns:a16="http://schemas.microsoft.com/office/drawing/2014/main" val="3074288823"/>
                    </a:ext>
                  </a:extLst>
                </a:gridCol>
                <a:gridCol w="176461">
                  <a:extLst>
                    <a:ext uri="{9D8B030D-6E8A-4147-A177-3AD203B41FA5}">
                      <a16:colId xmlns:a16="http://schemas.microsoft.com/office/drawing/2014/main" val="3027144321"/>
                    </a:ext>
                  </a:extLst>
                </a:gridCol>
                <a:gridCol w="274495">
                  <a:extLst>
                    <a:ext uri="{9D8B030D-6E8A-4147-A177-3AD203B41FA5}">
                      <a16:colId xmlns:a16="http://schemas.microsoft.com/office/drawing/2014/main" val="559376906"/>
                    </a:ext>
                  </a:extLst>
                </a:gridCol>
              </a:tblGrid>
              <a:tr h="179136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船舶などの報告</a:t>
                      </a:r>
                    </a:p>
                  </a:txBody>
                  <a:tcPr marL="93331" marR="93331" marT="46665" marB="466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02014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北緯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東経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風向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風力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天気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気圧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026270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817544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038646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09099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62677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303844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007698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929896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749068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977"/>
                  </a:ext>
                </a:extLst>
              </a:tr>
              <a:tr h="111172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○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329719"/>
                  </a:ext>
                </a:extLst>
              </a:tr>
              <a:tr h="179136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漁業気象</a:t>
                      </a:r>
                    </a:p>
                  </a:txBody>
                  <a:tcPr marL="93331" marR="93331" marT="46665" marB="4666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477794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204381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54716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83345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75170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39431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774194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044268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961926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594968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453042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65849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97455"/>
                  </a:ext>
                </a:extLst>
              </a:tr>
              <a:tr h="10774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 panose="020B0400000000000000" pitchFamily="50" charset="-128"/>
                          <a:ea typeface="游ゴシック" panose="020B0400000000000000" pitchFamily="50" charset="-128"/>
                        </a:rPr>
                        <a:t>　</a:t>
                      </a:r>
                    </a:p>
                  </a:txBody>
                  <a:tcPr marL="3948" marR="3948" marT="394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359348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32FE7ECD-663E-75B7-0CF4-D7A0217D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5" y="4902402"/>
            <a:ext cx="3074343" cy="18216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E536BE-B358-258C-BE63-60215596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5" r="3727"/>
          <a:stretch/>
        </p:blipFill>
        <p:spPr>
          <a:xfrm>
            <a:off x="3160147" y="163002"/>
            <a:ext cx="6653490" cy="51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0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B9F9E3-3635-A646-5D64-DAC140B1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9131"/>
            <a:ext cx="4082743" cy="242196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F4A2930-996A-7ED4-AA98-4B253287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016" y="129268"/>
            <a:ext cx="5293795" cy="379829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9D1502E-F8C0-3078-49B2-C1170211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19"/>
            <a:ext cx="4082743" cy="40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6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B45CE7B-DAD6-ECDA-3B3F-0BD926F3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83" y="0"/>
            <a:ext cx="6528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4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495</Words>
  <Application>Microsoft Office PowerPoint</Application>
  <PresentationFormat>A4 210 x 297 mm</PresentationFormat>
  <Paragraphs>477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大西 貴都</dc:creator>
  <cp:lastModifiedBy>大西 貴都</cp:lastModifiedBy>
  <cp:revision>7</cp:revision>
  <cp:lastPrinted>2022-10-25T12:53:20Z</cp:lastPrinted>
  <dcterms:created xsi:type="dcterms:W3CDTF">2022-10-07T17:27:42Z</dcterms:created>
  <dcterms:modified xsi:type="dcterms:W3CDTF">2022-11-09T12:58:28Z</dcterms:modified>
</cp:coreProperties>
</file>